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6DDBF7-3507-4E9E-A4FB-AC8ACC4714F4}" v="1" dt="2022-11-08T01:00:56.4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E1639-380B-D2C4-BA0B-BA8B974C55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5F7CF7-FDFE-0910-1B66-F6FD7C807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E1A70-44E9-44B8-D601-13D7E9940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A329-2C5F-4D2E-B05F-25FA718C4700}" type="datetimeFigureOut">
              <a:rPr lang="en-NZ" smtClean="0"/>
              <a:t>8/11/2022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F7721-1953-B257-AB2E-BA50735A0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0B7EE-9A65-B53A-3DB5-944D87585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C46A-83B0-4960-8EA5-108CD0328F2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68532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1BAEE-CF14-3C5E-613B-272021016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332A0A-AC79-DEDD-34CF-8CEB267E07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CC6AB-5FC1-6491-138D-8DBE10CF3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A329-2C5F-4D2E-B05F-25FA718C4700}" type="datetimeFigureOut">
              <a:rPr lang="en-NZ" smtClean="0"/>
              <a:t>8/11/2022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FD4C0-2360-7379-EEC3-39C6D68E4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9E556-6D60-337B-7E7E-72B15ADB4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C46A-83B0-4960-8EA5-108CD0328F2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83009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B35A7D-176F-43B2-7A4E-EAC3100011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A49E8B-BCCC-5416-3A7E-2DAC8FA1B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E70F9-33D9-957C-72DD-5BBB1C437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A329-2C5F-4D2E-B05F-25FA718C4700}" type="datetimeFigureOut">
              <a:rPr lang="en-NZ" smtClean="0"/>
              <a:t>8/11/2022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A8976-8660-52D6-F4F7-12B05373B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93538-A389-BC00-6F57-3E1529833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C46A-83B0-4960-8EA5-108CD0328F2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69243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B9831-1D96-7A26-C990-A22A98B38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A1184-9E6A-3CA0-FEE3-FA93C7856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F355D-B037-4513-584D-5E63E3F60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A329-2C5F-4D2E-B05F-25FA718C4700}" type="datetimeFigureOut">
              <a:rPr lang="en-NZ" smtClean="0"/>
              <a:t>8/11/2022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2ADBB-E3F9-C1F7-B1CE-B21C7EE10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97B27-BE96-4B68-D687-94AED35D5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C46A-83B0-4960-8EA5-108CD0328F2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6163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EE2A7-0C9E-1ACF-DEBE-DA5DF59D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BC207C-6742-34D7-47C6-4DD9D3E81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06D00-2DAF-D708-98EE-1A655F748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A329-2C5F-4D2E-B05F-25FA718C4700}" type="datetimeFigureOut">
              <a:rPr lang="en-NZ" smtClean="0"/>
              <a:t>8/11/2022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CED51-E9AC-05C1-1C74-761223541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EAABF-735C-7DEB-301E-E2412A358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C46A-83B0-4960-8EA5-108CD0328F2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02223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181F2-7090-38DC-79C1-7CBDFAC0C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A2B71-5355-7C88-8326-BF4A6DDA4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AF230A-A341-EA65-EB93-664C38163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77CBD0-3EC1-B10E-1316-039430BF7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A329-2C5F-4D2E-B05F-25FA718C4700}" type="datetimeFigureOut">
              <a:rPr lang="en-NZ" smtClean="0"/>
              <a:t>8/11/2022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3AE6BC-3EA8-14FA-C840-7FF21A33C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CDDB3-B05D-187F-B53A-FA50BE982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C46A-83B0-4960-8EA5-108CD0328F2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66688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36343-F543-17C0-09BB-6D7ABEB85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1B531C-3F14-A4BB-1D2A-62E532A3B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1CAA06-B7EE-3BB4-9E29-803727E78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17E8E6-3CF8-B6F9-26F8-A994F9748D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FA28F0-287F-7953-A743-96AE48271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9010D3-6856-02EF-BA6F-0F6FB2E7C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A329-2C5F-4D2E-B05F-25FA718C4700}" type="datetimeFigureOut">
              <a:rPr lang="en-NZ" smtClean="0"/>
              <a:t>8/11/2022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F3A38D-EB1B-8958-6E32-0A370438F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4C6BD0-F821-A665-4377-417777E6D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C46A-83B0-4960-8EA5-108CD0328F2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08633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8C799-34A7-849E-313F-767A6DEF8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3A7EC0-B7C8-10A8-5506-E2EA14006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A329-2C5F-4D2E-B05F-25FA718C4700}" type="datetimeFigureOut">
              <a:rPr lang="en-NZ" smtClean="0"/>
              <a:t>8/11/2022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6E4B5E-27CD-0733-84AE-0E02C96F9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9D9621-F002-8FC6-BBAA-0AD39947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C46A-83B0-4960-8EA5-108CD0328F2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46111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D4EBC6-581F-B8A5-BDBD-0A56812A1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A329-2C5F-4D2E-B05F-25FA718C4700}" type="datetimeFigureOut">
              <a:rPr lang="en-NZ" smtClean="0"/>
              <a:t>8/11/2022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E05335-9E04-A009-E295-471F77342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D5E9EB-29F6-2DA5-E4DF-5CC44E67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C46A-83B0-4960-8EA5-108CD0328F2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63807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F77F2-3CF3-F05F-6370-8BF62A5D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D9F64-9C51-E2BE-1764-B82E1679C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D34D87-38D4-E6C4-B0E5-4CBEE024E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84F09E-14DC-AADF-0CFF-3C9CF089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A329-2C5F-4D2E-B05F-25FA718C4700}" type="datetimeFigureOut">
              <a:rPr lang="en-NZ" smtClean="0"/>
              <a:t>8/11/2022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AAE3F-EB51-5101-54C7-BB8342A46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6DFB6-EA9F-4D72-8DB2-C84416B90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C46A-83B0-4960-8EA5-108CD0328F2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83896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794D5-C9F6-1C72-696E-1E35FA173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06C381-8939-5D27-65D4-22CA374744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6C0A61-B5BD-EC58-CC07-B572BBA61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E0F01-9B65-E5FC-E7F4-4852436FF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A329-2C5F-4D2E-B05F-25FA718C4700}" type="datetimeFigureOut">
              <a:rPr lang="en-NZ" smtClean="0"/>
              <a:t>8/11/2022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3DB1A3-925C-017D-FAE5-B0B53BCA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EF89DB-0317-1D39-0D62-D2C04DD92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C46A-83B0-4960-8EA5-108CD0328F2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19596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D47464-1758-6A9C-DF97-2315B2F02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0126C-1494-5E2E-C74C-218CACDB6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03710-0D71-1E59-D13B-CD211E0848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9A329-2C5F-4D2E-B05F-25FA718C4700}" type="datetimeFigureOut">
              <a:rPr lang="en-NZ" smtClean="0"/>
              <a:t>8/11/2022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1860C-1D56-F09D-22B7-70DCF8E391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8D77-1DCB-BFE1-A742-81B77BC4B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8C46A-83B0-4960-8EA5-108CD0328F2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3875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2A6272A9-A26E-0D78-310C-227CF36564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9" y="0"/>
            <a:ext cx="12163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09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A91F8BF-3926-A496-84A6-2E507E6EF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9" y="0"/>
            <a:ext cx="12163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54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picture containing text, building, window&#10;&#10;Description automatically generated">
            <a:extLst>
              <a:ext uri="{FF2B5EF4-FFF2-40B4-BE49-F238E27FC236}">
                <a16:creationId xmlns:a16="http://schemas.microsoft.com/office/drawing/2014/main" id="{57FB6520-E02B-90BE-CDED-16121B0D0E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9" y="0"/>
            <a:ext cx="12163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24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D3A32EC-3E96-83EC-9FC1-9C7BD41938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9" y="0"/>
            <a:ext cx="12163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26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8FD574F-C50E-FE19-7585-E96D3797BC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9" y="0"/>
            <a:ext cx="12163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9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509B87F-029A-E506-650F-BBEA5A0B0B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9" y="0"/>
            <a:ext cx="12163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9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140A587-FC41-266E-113D-2343A78C61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9" y="0"/>
            <a:ext cx="12163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90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A2AC1C4-BEFA-B5D2-7D29-85A7635DE6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9" y="0"/>
            <a:ext cx="12163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5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03E371DF16DB4185BA7774C67C1579" ma:contentTypeVersion="13" ma:contentTypeDescription="Create a new document." ma:contentTypeScope="" ma:versionID="5e7c43351be25657a902a7470077e569">
  <xsd:schema xmlns:xsd="http://www.w3.org/2001/XMLSchema" xmlns:xs="http://www.w3.org/2001/XMLSchema" xmlns:p="http://schemas.microsoft.com/office/2006/metadata/properties" xmlns:ns2="d01ed19b-78ff-459d-a438-0b26ca4578a4" xmlns:ns3="dffd23b2-cc91-48c8-be10-3e24b5a3d24c" targetNamespace="http://schemas.microsoft.com/office/2006/metadata/properties" ma:root="true" ma:fieldsID="ffe03630e8c31e1c267d8935029fdba1" ns2:_="" ns3:_="">
    <xsd:import namespace="d01ed19b-78ff-459d-a438-0b26ca4578a4"/>
    <xsd:import namespace="dffd23b2-cc91-48c8-be10-3e24b5a3d2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1ed19b-78ff-459d-a438-0b26ca4578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0faa2cba-0f07-481d-b3ba-4725dbcf7e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fd23b2-cc91-48c8-be10-3e24b5a3d24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25ea12-ff02-4804-b913-dad579ae4b29}" ma:internalName="TaxCatchAll" ma:showField="CatchAllData" ma:web="dffd23b2-cc91-48c8-be10-3e24b5a3d2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EBFCE6-5B5F-48E3-AF5A-23414950BD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1ed19b-78ff-459d-a438-0b26ca4578a4"/>
    <ds:schemaRef ds:uri="dffd23b2-cc91-48c8-be10-3e24b5a3d2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58DD88-B981-469C-B06F-2387768786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Tang Supanun</dc:creator>
  <cp:lastModifiedBy>Hazel Nugent</cp:lastModifiedBy>
  <cp:revision>1</cp:revision>
  <dcterms:created xsi:type="dcterms:W3CDTF">2022-09-23T00:57:10Z</dcterms:created>
  <dcterms:modified xsi:type="dcterms:W3CDTF">2022-11-08T01:00:59Z</dcterms:modified>
</cp:coreProperties>
</file>